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B6A639-C17B-9F9D-7066-062599E49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F21391-2236-65E1-F668-097FAC9496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8023A9-9030-8994-A54E-FD7943573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DF346B-65FA-EBCD-2B61-8D3D37AD3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B668C-03F8-6EFB-0786-7D3C55F7A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0236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3ED2E4-9AC8-D4F2-B811-1EAABA618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D91B98-B2BA-BB07-DEE3-469871368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65D2A8-EE0A-06B0-4AC0-E61DBE7D3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A628AC-5DD4-4850-F6C0-0F9C21A7A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6D915E-2D56-FB95-0E95-F8D6C42F3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262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2B4D69-9AED-5181-8E0E-401A409CF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4F0B0C9-8037-535E-9ECD-6BA41A374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CF4D9C-3B29-ED94-7BA3-816910817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17C1C6-EA3F-5B25-730A-0F4ED7433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C22368-3C79-95AF-7D18-076D466A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04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A5D6A3-800E-A75C-9CB8-DADBEE3B7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DDA3FC-FF53-CF75-18EC-013A3300E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958C33-EF74-7E9C-A99C-99BAA98C0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72FD13-6274-FA22-866C-139E32D36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AB807E-7650-6DFE-AE24-86FCBC88E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6630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197ACD-407E-21BC-0401-3C7835584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086B26-7DF9-4030-74BB-56DD9FA4C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E1BB5F-24D2-F205-DBDD-01450A21A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144CBA-9177-9318-CCEB-A46EA4035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66D199-13E0-2F5E-74D9-E1742006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2838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3FB201-485F-D51D-116B-267521602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9ECE24-76EF-8AB9-6420-8BBEB36BC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99A8AA-F5E7-45F0-A506-60686828D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3FCBB3-59E1-994D-A0E3-604ED58BD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885713-B0FF-D87C-E34B-8ED969B2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C66849-28E0-2AA7-F51B-1F04D6CF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691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9F475-B721-6B09-B933-66804CB3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D50EA3-F209-08CB-BF22-4AF3F8A1D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8B7286-E45B-12CE-6859-46548915BB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4B8655C-472F-8D8B-59D4-1674AC12EB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BFDFED4-60BC-0FB8-1720-1847AC243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3B64BB3-450F-73AD-0724-7A8A325CA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0A9ED3B-192A-E783-B553-657C3C2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E4AC518-13B2-5FBE-9248-6808CD56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55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256D8E-E853-9DB6-7DE7-BC166FA6D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A7065F6-4743-567B-91F3-18C617350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CA1D8C-A390-CDC1-685D-3EEA822AE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784E4DE-7147-38C3-F42A-BF94EBDD8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854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58FF990-84D4-EBC8-A925-91FA9689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9B8DFB4-03E3-13B4-2F37-CC2C558D8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7994EBF-2417-6E58-D18C-DFDDE9F86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16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784B1-1D71-CC4B-9E31-0724D9C4A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9F1975-F15D-E21B-D6BD-783D66B1D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26B0C0-C416-C13A-0ED8-3B3DA419F1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54E683-85F9-4AE3-6BFA-95507D366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79655C-E1E2-FE0E-DA20-6B921E618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ED0F22-D32D-5232-4581-300E01599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7160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EC6C24-EC11-0D07-10F9-38FB5052E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00B739-A909-36B9-8922-18A35D28FE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381DB1-5D7F-C66A-F784-76BCAF3BA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2BDF1A-0C63-4DE8-C9ED-5A0B4AFAC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6335D4-0A51-742F-80A1-CC7363293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44E87B-E138-3B77-7C35-A1ECF96A3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289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7070B8E-1289-6DF7-E298-CD23A3F42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D6E874-9F94-F578-1EE6-C8B738586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1A293B-0B1D-B86B-C352-7BE7B49B60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D1804E-92C1-4313-B0E6-7509D37A99A1}" type="datetimeFigureOut">
              <a:rPr lang="es-ES" smtClean="0"/>
              <a:t>01/08/2025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9E478D-AE81-C5D6-8F82-0EC85CBAE4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E21EE8-7651-8B38-B8E2-76EBB8F85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FD896D-C1D2-4F1B-8161-A20D7EAA13C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52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cono&#10;&#10;El contenido generado por IA puede ser incorrecto.">
            <a:extLst>
              <a:ext uri="{FF2B5EF4-FFF2-40B4-BE49-F238E27FC236}">
                <a16:creationId xmlns:a16="http://schemas.microsoft.com/office/drawing/2014/main" id="{CE2FA63B-80D8-9252-1557-F9E69DD67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002" y="2852021"/>
            <a:ext cx="4017819" cy="4017819"/>
          </a:xfrm>
          <a:prstGeom prst="rect">
            <a:avLst/>
          </a:prstGeom>
        </p:spPr>
      </p:pic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904434E8-C5B4-AE73-DD91-92D13AE20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50" y="-1872"/>
            <a:ext cx="4017819" cy="401781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C15DFA2-1E22-6B79-3AA7-B7D417D6BF5D}"/>
              </a:ext>
            </a:extLst>
          </p:cNvPr>
          <p:cNvSpPr txBox="1"/>
          <p:nvPr/>
        </p:nvSpPr>
        <p:spPr>
          <a:xfrm>
            <a:off x="591122" y="327002"/>
            <a:ext cx="401781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kern="100" dirty="0">
                <a:solidFill>
                  <a:schemeClr val="bg1"/>
                </a:solidFill>
                <a:effectLst/>
                <a:latin typeface="Quicksand"/>
                <a:ea typeface="Aptos" panose="020B0004020202020204" pitchFamily="34" charset="0"/>
                <a:cs typeface="Times New Roman" panose="02020603050405020304" pitchFamily="18" charset="0"/>
              </a:rPr>
              <a:t>Sesión presencial:  60€</a:t>
            </a:r>
          </a:p>
          <a:p>
            <a:endParaRPr lang="es-ES" dirty="0"/>
          </a:p>
        </p:txBody>
      </p:sp>
      <p:pic>
        <p:nvPicPr>
          <p:cNvPr id="25" name="Imagen 24" descr="Icono&#10;&#10;El contenido generado por IA puede ser incorrecto.">
            <a:extLst>
              <a:ext uri="{FF2B5EF4-FFF2-40B4-BE49-F238E27FC236}">
                <a16:creationId xmlns:a16="http://schemas.microsoft.com/office/drawing/2014/main" id="{0B716A80-B978-732F-6A2E-3BD983A10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853" y="0"/>
            <a:ext cx="4017819" cy="4017819"/>
          </a:xfrm>
          <a:prstGeom prst="rect">
            <a:avLst/>
          </a:prstGeom>
        </p:spPr>
      </p:pic>
      <p:pic>
        <p:nvPicPr>
          <p:cNvPr id="26" name="Imagen 25" descr="Icono&#10;&#10;El contenido generado por IA puede ser incorrecto.">
            <a:extLst>
              <a:ext uri="{FF2B5EF4-FFF2-40B4-BE49-F238E27FC236}">
                <a16:creationId xmlns:a16="http://schemas.microsoft.com/office/drawing/2014/main" id="{D5875198-A31B-CDCD-A287-5D7709946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848" y="2852021"/>
            <a:ext cx="4017819" cy="4017819"/>
          </a:xfrm>
          <a:prstGeom prst="rect">
            <a:avLst/>
          </a:prstGeom>
        </p:spPr>
      </p:pic>
      <p:sp>
        <p:nvSpPr>
          <p:cNvPr id="27" name="CuadroTexto 26">
            <a:extLst>
              <a:ext uri="{FF2B5EF4-FFF2-40B4-BE49-F238E27FC236}">
                <a16:creationId xmlns:a16="http://schemas.microsoft.com/office/drawing/2014/main" id="{C821AF94-E4E8-AAEB-97A4-EE22772B6E14}"/>
              </a:ext>
            </a:extLst>
          </p:cNvPr>
          <p:cNvSpPr txBox="1"/>
          <p:nvPr/>
        </p:nvSpPr>
        <p:spPr>
          <a:xfrm>
            <a:off x="3117271" y="6057781"/>
            <a:ext cx="401781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kern="100" dirty="0">
                <a:solidFill>
                  <a:schemeClr val="bg1"/>
                </a:solidFill>
                <a:effectLst/>
                <a:latin typeface="Quicksand"/>
                <a:ea typeface="Aptos" panose="020B0004020202020204" pitchFamily="34" charset="0"/>
                <a:cs typeface="Times New Roman" panose="02020603050405020304" pitchFamily="18" charset="0"/>
              </a:rPr>
              <a:t>Sesión pareja:  100€</a:t>
            </a:r>
          </a:p>
          <a:p>
            <a:endParaRPr lang="es-ES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0DD5411-AAE7-5AE0-6133-0CA6E2CDB9B8}"/>
              </a:ext>
            </a:extLst>
          </p:cNvPr>
          <p:cNvSpPr txBox="1"/>
          <p:nvPr/>
        </p:nvSpPr>
        <p:spPr>
          <a:xfrm>
            <a:off x="7887858" y="3098115"/>
            <a:ext cx="401781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kern="100" dirty="0">
                <a:solidFill>
                  <a:schemeClr val="bg1"/>
                </a:solidFill>
                <a:latin typeface="Quicksand"/>
                <a:ea typeface="Aptos" panose="020B0004020202020204" pitchFamily="34" charset="0"/>
                <a:cs typeface="Times New Roman" panose="02020603050405020304" pitchFamily="18" charset="0"/>
              </a:rPr>
              <a:t>1ª s</a:t>
            </a:r>
            <a:r>
              <a:rPr lang="es-ES" sz="2800" kern="100" dirty="0">
                <a:solidFill>
                  <a:schemeClr val="bg1"/>
                </a:solidFill>
                <a:effectLst/>
                <a:latin typeface="Quicksand"/>
                <a:ea typeface="Aptos" panose="020B0004020202020204" pitchFamily="34" charset="0"/>
                <a:cs typeface="Times New Roman" panose="02020603050405020304" pitchFamily="18" charset="0"/>
              </a:rPr>
              <a:t>esión a distancia:  50€</a:t>
            </a:r>
          </a:p>
          <a:p>
            <a:endParaRPr lang="es-ES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DF41ED7-CD18-9BAF-98FD-3DADB32B56D6}"/>
              </a:ext>
            </a:extLst>
          </p:cNvPr>
          <p:cNvSpPr txBox="1"/>
          <p:nvPr/>
        </p:nvSpPr>
        <p:spPr>
          <a:xfrm>
            <a:off x="7887858" y="5833101"/>
            <a:ext cx="401781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kern="100" dirty="0">
                <a:solidFill>
                  <a:schemeClr val="bg1"/>
                </a:solidFill>
                <a:effectLst/>
                <a:latin typeface="Quicksand"/>
                <a:ea typeface="Aptos" panose="020B0004020202020204" pitchFamily="34" charset="0"/>
                <a:cs typeface="Times New Roman" panose="02020603050405020304" pitchFamily="18" charset="0"/>
              </a:rPr>
              <a:t>Tratamiento completo (todas las sesiones):  125€</a:t>
            </a:r>
          </a:p>
          <a:p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FD27D0-77E5-EE38-C8B6-A3B27F08B21E}"/>
              </a:ext>
            </a:extLst>
          </p:cNvPr>
          <p:cNvSpPr txBox="1"/>
          <p:nvPr/>
        </p:nvSpPr>
        <p:spPr>
          <a:xfrm>
            <a:off x="5569525" y="336623"/>
            <a:ext cx="401781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kern="100" dirty="0">
                <a:solidFill>
                  <a:schemeClr val="bg1"/>
                </a:solidFill>
                <a:effectLst/>
                <a:latin typeface="Quicksand"/>
                <a:ea typeface="Aptos" panose="020B0004020202020204" pitchFamily="34" charset="0"/>
                <a:cs typeface="Times New Roman" panose="02020603050405020304" pitchFamily="18" charset="0"/>
              </a:rPr>
              <a:t>Manos cuánticas:  </a:t>
            </a:r>
            <a:r>
              <a:rPr lang="es-ES" sz="2800" kern="100" dirty="0">
                <a:solidFill>
                  <a:schemeClr val="bg1"/>
                </a:solidFill>
                <a:latin typeface="Quicksand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s-ES" sz="2800" kern="100" dirty="0">
                <a:solidFill>
                  <a:schemeClr val="bg1"/>
                </a:solidFill>
                <a:effectLst/>
                <a:latin typeface="Quicksand"/>
                <a:ea typeface="Aptos" panose="020B0004020202020204" pitchFamily="34" charset="0"/>
                <a:cs typeface="Times New Roman" panose="02020603050405020304" pitchFamily="18" charset="0"/>
              </a:rPr>
              <a:t>0€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48113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Quicksand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Leticia Sierra</dc:creator>
  <cp:lastModifiedBy>Leticia Sierra</cp:lastModifiedBy>
  <cp:revision>4</cp:revision>
  <dcterms:created xsi:type="dcterms:W3CDTF">2025-05-19T11:40:03Z</dcterms:created>
  <dcterms:modified xsi:type="dcterms:W3CDTF">2025-08-01T16:13:11Z</dcterms:modified>
</cp:coreProperties>
</file>